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58" r:id="rId6"/>
    <p:sldId id="259" r:id="rId7"/>
    <p:sldId id="266" r:id="rId8"/>
    <p:sldId id="260" r:id="rId9"/>
    <p:sldId id="270" r:id="rId10"/>
    <p:sldId id="267" r:id="rId11"/>
    <p:sldId id="275" r:id="rId12"/>
    <p:sldId id="262" r:id="rId13"/>
    <p:sldId id="263" r:id="rId14"/>
    <p:sldId id="264" r:id="rId15"/>
    <p:sldId id="271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576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74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4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2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124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178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066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73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892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6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10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0F93-0DBF-4C3D-9396-A596FA763682}" type="datetimeFigureOut">
              <a:rPr lang="nb-NO" smtClean="0"/>
              <a:t>03.08.2021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F1EB-DB8D-49B7-8AB9-AB6F655944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53511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 dem der hører ham 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Ezekiel 8-11</a:t>
            </a:r>
          </a:p>
          <a:p>
            <a:r>
              <a:rPr lang="nb-NO" sz="3600" dirty="0"/>
              <a:t>Ved Kurt Hjemdal</a:t>
            </a:r>
          </a:p>
        </p:txBody>
      </p:sp>
    </p:spTree>
    <p:extLst>
      <p:ext uri="{BB962C8B-B14F-4D97-AF65-F5344CB8AC3E}">
        <p14:creationId xmlns:p14="http://schemas.microsoft.com/office/powerpoint/2010/main" val="35110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sz="4800" dirty="0" err="1"/>
              <a:t>Hvad</a:t>
            </a:r>
            <a:r>
              <a:rPr lang="nb-NO" sz="4800" dirty="0"/>
              <a:t> er en </a:t>
            </a:r>
            <a:r>
              <a:rPr lang="nb-NO" sz="4800" dirty="0" err="1"/>
              <a:t>afgud</a:t>
            </a:r>
            <a:r>
              <a:rPr lang="nb-NO" sz="4800" dirty="0"/>
              <a:t>?</a:t>
            </a:r>
          </a:p>
          <a:p>
            <a:r>
              <a:rPr lang="nb-NO" sz="4800" dirty="0"/>
              <a:t>Det du </a:t>
            </a:r>
            <a:r>
              <a:rPr lang="nb-NO" sz="4800" dirty="0" err="1"/>
              <a:t>sætter</a:t>
            </a:r>
            <a:r>
              <a:rPr lang="nb-NO" sz="4800" dirty="0"/>
              <a:t> </a:t>
            </a:r>
            <a:r>
              <a:rPr lang="nb-NO" sz="4800" dirty="0" err="1"/>
              <a:t>højest</a:t>
            </a:r>
            <a:r>
              <a:rPr lang="nb-NO" sz="4800" dirty="0"/>
              <a:t> og giver </a:t>
            </a:r>
            <a:r>
              <a:rPr lang="nb-NO" sz="4800" dirty="0" err="1"/>
              <a:t>dig</a:t>
            </a:r>
            <a:r>
              <a:rPr lang="nb-NO" sz="4800" dirty="0"/>
              <a:t> til – </a:t>
            </a:r>
            <a:r>
              <a:rPr lang="nb-NO" sz="4800" dirty="0" err="1"/>
              <a:t>ejendom</a:t>
            </a:r>
            <a:r>
              <a:rPr lang="nb-NO" sz="4800" dirty="0"/>
              <a:t>, penge, </a:t>
            </a:r>
            <a:r>
              <a:rPr lang="nb-NO" sz="4800" dirty="0" err="1"/>
              <a:t>lidenskab</a:t>
            </a:r>
            <a:r>
              <a:rPr lang="nb-NO" sz="4800" dirty="0"/>
              <a:t>, sport, deg selv</a:t>
            </a:r>
          </a:p>
          <a:p>
            <a:r>
              <a:rPr lang="nb-NO" sz="4800" dirty="0"/>
              <a:t>I kirken: Tilpasningens </a:t>
            </a:r>
            <a:r>
              <a:rPr lang="nb-NO" sz="4800" dirty="0" err="1"/>
              <a:t>afgud</a:t>
            </a:r>
            <a:r>
              <a:rPr lang="nb-NO" sz="4800" dirty="0"/>
              <a:t>, egne tanker foran Guds ord</a:t>
            </a:r>
          </a:p>
          <a:p>
            <a:r>
              <a:rPr lang="nb-NO" sz="4800" dirty="0"/>
              <a:t>Vi </a:t>
            </a:r>
            <a:r>
              <a:rPr lang="nb-NO" sz="4800" dirty="0" err="1"/>
              <a:t>forkynder</a:t>
            </a:r>
            <a:r>
              <a:rPr lang="nb-NO" sz="4800" dirty="0"/>
              <a:t> Gud i </a:t>
            </a:r>
            <a:r>
              <a:rPr lang="nb-NO" sz="4800" dirty="0" err="1"/>
              <a:t>vort</a:t>
            </a:r>
            <a:r>
              <a:rPr lang="nb-NO" sz="4800" dirty="0"/>
              <a:t> eget </a:t>
            </a:r>
            <a:r>
              <a:rPr lang="nb-NO" sz="4800" dirty="0" err="1"/>
              <a:t>billede</a:t>
            </a:r>
            <a:endParaRPr lang="nb-NO" sz="4800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170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6632AE-E28E-483D-87F1-D2EC5F4E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CD1E1E-DE67-4E2F-85A4-6748E846D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4800" dirty="0"/>
              <a:t>Jesus </a:t>
            </a:r>
            <a:r>
              <a:rPr lang="nb-NO" sz="4800" dirty="0" err="1"/>
              <a:t>gør</a:t>
            </a:r>
            <a:r>
              <a:rPr lang="nb-NO" sz="4800" dirty="0"/>
              <a:t> klart: Den der skammer sig over mig… Mark 8,38</a:t>
            </a:r>
          </a:p>
          <a:p>
            <a:r>
              <a:rPr lang="nb-NO" sz="4800" dirty="0"/>
              <a:t>Dommen er allerede i gang, Rom 1,18-31: Gud overlader mennesker til deres synd</a:t>
            </a:r>
          </a:p>
          <a:p>
            <a:r>
              <a:rPr lang="nb-NO" sz="4800" dirty="0"/>
              <a:t>Det store alvor, Luk 12,5; Matt 7,21-23</a:t>
            </a:r>
          </a:p>
          <a:p>
            <a:r>
              <a:rPr lang="nb-NO" sz="4800" dirty="0"/>
              <a:t>Ezekiel ser dem der skal </a:t>
            </a:r>
            <a:r>
              <a:rPr lang="nb-NO" sz="4800" dirty="0" err="1"/>
              <a:t>udføre</a:t>
            </a:r>
            <a:r>
              <a:rPr lang="nb-NO" sz="4800" dirty="0"/>
              <a:t> Herrens dom, 9,1-2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539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En er </a:t>
            </a:r>
            <a:r>
              <a:rPr lang="nb-NO" sz="4400" dirty="0" err="1"/>
              <a:t>anderledes</a:t>
            </a:r>
            <a:r>
              <a:rPr lang="nb-NO" sz="4400" dirty="0"/>
              <a:t>, </a:t>
            </a:r>
            <a:r>
              <a:rPr lang="nb-NO" sz="4400" dirty="0" err="1"/>
              <a:t>klædt</a:t>
            </a:r>
            <a:r>
              <a:rPr lang="nb-NO" sz="4400" dirty="0"/>
              <a:t> i </a:t>
            </a:r>
            <a:r>
              <a:rPr lang="nb-NO" sz="4400" dirty="0" err="1"/>
              <a:t>linned</a:t>
            </a:r>
            <a:r>
              <a:rPr lang="nb-NO" sz="4400" dirty="0"/>
              <a:t> og med en skrivetavle ved hoften, 9,2</a:t>
            </a:r>
          </a:p>
          <a:p>
            <a:r>
              <a:rPr lang="nb-NO" sz="4400" dirty="0"/>
              <a:t>Han får en </a:t>
            </a:r>
            <a:r>
              <a:rPr lang="nb-NO" sz="4400" dirty="0" err="1"/>
              <a:t>vigtig</a:t>
            </a:r>
            <a:r>
              <a:rPr lang="nb-NO" sz="4400" dirty="0"/>
              <a:t> </a:t>
            </a:r>
            <a:r>
              <a:rPr lang="nb-NO" sz="4400" dirty="0" err="1"/>
              <a:t>opgave</a:t>
            </a:r>
            <a:r>
              <a:rPr lang="nb-NO" sz="4400" dirty="0"/>
              <a:t>, 9,4</a:t>
            </a:r>
          </a:p>
          <a:p>
            <a:r>
              <a:rPr lang="nb-NO" sz="4400" dirty="0"/>
              <a:t>Der er nogen der sukker over </a:t>
            </a:r>
            <a:r>
              <a:rPr lang="nb-NO" sz="4400" dirty="0" err="1"/>
              <a:t>forfaldet</a:t>
            </a:r>
            <a:r>
              <a:rPr lang="nb-NO" sz="4400" dirty="0"/>
              <a:t> og </a:t>
            </a:r>
            <a:r>
              <a:rPr lang="nb-NO" sz="4400" dirty="0" err="1"/>
              <a:t>frafaldet</a:t>
            </a:r>
            <a:endParaRPr lang="nb-NO" sz="4400" dirty="0"/>
          </a:p>
          <a:p>
            <a:r>
              <a:rPr lang="nb-NO" sz="4400" dirty="0"/>
              <a:t>De skal spares i dommen, 9,6</a:t>
            </a:r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15114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400" dirty="0"/>
              <a:t>«-sæt et </a:t>
            </a:r>
            <a:r>
              <a:rPr lang="nb-NO" sz="4400" dirty="0" err="1"/>
              <a:t>kryds</a:t>
            </a:r>
            <a:r>
              <a:rPr lang="nb-NO" sz="4400" dirty="0"/>
              <a:t>»: Sæt en «tau» – </a:t>
            </a:r>
            <a:r>
              <a:rPr lang="nb-NO" sz="4400" dirty="0" err="1"/>
              <a:t>sidste</a:t>
            </a:r>
            <a:r>
              <a:rPr lang="nb-NO" sz="4400" dirty="0"/>
              <a:t> </a:t>
            </a:r>
            <a:r>
              <a:rPr lang="nb-NO" sz="4400" dirty="0" err="1"/>
              <a:t>bogstav</a:t>
            </a:r>
            <a:r>
              <a:rPr lang="nb-NO" sz="4400" dirty="0"/>
              <a:t> i det hebraiske alfabet, 9,4</a:t>
            </a:r>
          </a:p>
          <a:p>
            <a:r>
              <a:rPr lang="nb-NO" sz="4400" dirty="0"/>
              <a:t>Formet som et kors</a:t>
            </a:r>
          </a:p>
          <a:p>
            <a:r>
              <a:rPr lang="nb-NO" sz="4400" dirty="0"/>
              <a:t>Herren «</a:t>
            </a:r>
            <a:r>
              <a:rPr lang="nb-NO" sz="4400" dirty="0" err="1"/>
              <a:t>korsmærker</a:t>
            </a:r>
            <a:r>
              <a:rPr lang="nb-NO" sz="4400" dirty="0"/>
              <a:t>» dem der hører ham til, Ef 1,13; </a:t>
            </a:r>
            <a:r>
              <a:rPr lang="nb-NO" sz="4400" dirty="0" err="1"/>
              <a:t>Åb</a:t>
            </a:r>
            <a:r>
              <a:rPr lang="nb-NO" sz="4400" dirty="0"/>
              <a:t> 7</a:t>
            </a:r>
          </a:p>
          <a:p>
            <a:r>
              <a:rPr lang="nb-NO" sz="4400" dirty="0"/>
              <a:t>Også når den endelige dom kommer, vil der være nogen der går fri, </a:t>
            </a:r>
            <a:r>
              <a:rPr lang="nb-NO" sz="4400" dirty="0" err="1"/>
              <a:t>Åp</a:t>
            </a:r>
            <a:r>
              <a:rPr lang="nb-NO" sz="4400" dirty="0"/>
              <a:t> 14,1-5 og 20,15</a:t>
            </a:r>
          </a:p>
        </p:txBody>
      </p:sp>
    </p:spTree>
    <p:extLst>
      <p:ext uri="{BB962C8B-B14F-4D97-AF65-F5344CB8AC3E}">
        <p14:creationId xmlns:p14="http://schemas.microsoft.com/office/powerpoint/2010/main" val="98916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4400" dirty="0"/>
              <a:t>Når de der sukker over </a:t>
            </a:r>
            <a:r>
              <a:rPr lang="nb-NO" sz="4400" dirty="0" err="1"/>
              <a:t>frafaldet</a:t>
            </a:r>
            <a:r>
              <a:rPr lang="nb-NO" sz="4400" dirty="0"/>
              <a:t>, er </a:t>
            </a:r>
            <a:r>
              <a:rPr lang="nb-NO" sz="4400" dirty="0" err="1"/>
              <a:t>mærket</a:t>
            </a:r>
            <a:r>
              <a:rPr lang="nb-NO" sz="4400" dirty="0"/>
              <a:t>, kommer dommen til </a:t>
            </a:r>
            <a:r>
              <a:rPr lang="nb-NO" sz="4400" dirty="0" err="1"/>
              <a:t>udførelse</a:t>
            </a:r>
            <a:r>
              <a:rPr lang="nb-NO" sz="4400" dirty="0"/>
              <a:t>, 9,5</a:t>
            </a:r>
          </a:p>
          <a:p>
            <a:r>
              <a:rPr lang="nb-NO" sz="4400" dirty="0"/>
              <a:t>Dommen har to sider:</a:t>
            </a:r>
          </a:p>
          <a:p>
            <a:r>
              <a:rPr lang="nb-NO" sz="4400" dirty="0"/>
              <a:t>A: Undergang for de ugudelige, 9,5-7 og 9-10 – ild over byen, 10,2 og 6-7, se </a:t>
            </a:r>
            <a:r>
              <a:rPr lang="nb-NO" sz="4400" dirty="0" err="1"/>
              <a:t>Åb</a:t>
            </a:r>
            <a:r>
              <a:rPr lang="nb-NO" sz="4400" dirty="0"/>
              <a:t> 8,5</a:t>
            </a:r>
          </a:p>
          <a:p>
            <a:r>
              <a:rPr lang="nb-NO" sz="4400" dirty="0"/>
              <a:t>B: Herren forlader </a:t>
            </a:r>
            <a:r>
              <a:rPr lang="nb-NO" sz="4400" dirty="0" err="1"/>
              <a:t>sit</a:t>
            </a:r>
            <a:r>
              <a:rPr lang="nb-NO" sz="4400" dirty="0"/>
              <a:t> tempel, 9,3; 10,4; 10,18-19; 11,22-23, se Matt 23,38-39</a:t>
            </a:r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15941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 err="1"/>
              <a:t>Tilbage</a:t>
            </a:r>
            <a:r>
              <a:rPr lang="nb-NO" sz="4400" dirty="0"/>
              <a:t> står et gudsfolk </a:t>
            </a:r>
            <a:r>
              <a:rPr lang="nb-NO" sz="4400" dirty="0" err="1"/>
              <a:t>uden</a:t>
            </a:r>
            <a:r>
              <a:rPr lang="nb-NO" sz="4400" dirty="0"/>
              <a:t> Gud</a:t>
            </a:r>
          </a:p>
          <a:p>
            <a:r>
              <a:rPr lang="nb-NO" sz="4400" dirty="0"/>
              <a:t>De sagde: Herren har </a:t>
            </a:r>
            <a:r>
              <a:rPr lang="nb-NO" sz="4400" dirty="0" err="1"/>
              <a:t>forladt</a:t>
            </a:r>
            <a:r>
              <a:rPr lang="nb-NO" sz="4400" dirty="0"/>
              <a:t> os, 8,12</a:t>
            </a:r>
          </a:p>
          <a:p>
            <a:r>
              <a:rPr lang="nb-NO" sz="4400" dirty="0"/>
              <a:t>Nu får de </a:t>
            </a:r>
            <a:r>
              <a:rPr lang="nb-NO" sz="4400" dirty="0" err="1"/>
              <a:t>ret</a:t>
            </a:r>
            <a:r>
              <a:rPr lang="nb-NO" sz="4400" dirty="0"/>
              <a:t>: Et tempel </a:t>
            </a:r>
            <a:r>
              <a:rPr lang="nb-NO" sz="4400" dirty="0" err="1"/>
              <a:t>uden</a:t>
            </a:r>
            <a:r>
              <a:rPr lang="nb-NO" sz="4400" dirty="0"/>
              <a:t> Herren er et tomt skal</a:t>
            </a:r>
          </a:p>
          <a:p>
            <a:r>
              <a:rPr lang="nb-NO" sz="4400" dirty="0"/>
              <a:t>En kirke </a:t>
            </a:r>
            <a:r>
              <a:rPr lang="nb-NO" sz="4400" dirty="0" err="1"/>
              <a:t>uden</a:t>
            </a:r>
            <a:r>
              <a:rPr lang="nb-NO" sz="4400" dirty="0"/>
              <a:t> Ånden er en tom </a:t>
            </a:r>
            <a:r>
              <a:rPr lang="nb-NO" sz="4400" dirty="0" err="1"/>
              <a:t>lysestage</a:t>
            </a:r>
            <a:r>
              <a:rPr lang="nb-NO" sz="4400" dirty="0"/>
              <a:t>, </a:t>
            </a:r>
            <a:r>
              <a:rPr lang="nb-NO" sz="4400" dirty="0" err="1"/>
              <a:t>Åb</a:t>
            </a:r>
            <a:r>
              <a:rPr lang="nb-NO" sz="4400" dirty="0"/>
              <a:t> 2,5, og har ingen </a:t>
            </a:r>
            <a:r>
              <a:rPr lang="nb-NO" sz="4400" dirty="0" err="1"/>
              <a:t>funktion</a:t>
            </a:r>
            <a:endParaRPr lang="nb-NO" sz="4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679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4400" dirty="0"/>
              <a:t>Bare det folk der </a:t>
            </a:r>
            <a:r>
              <a:rPr lang="nb-NO" sz="4400" dirty="0" err="1"/>
              <a:t>søger</a:t>
            </a:r>
            <a:r>
              <a:rPr lang="nb-NO" sz="4400" dirty="0"/>
              <a:t> Herren, har </a:t>
            </a:r>
            <a:r>
              <a:rPr lang="nb-NO" sz="4400" dirty="0" err="1"/>
              <a:t>håb</a:t>
            </a:r>
            <a:r>
              <a:rPr lang="nb-NO" sz="4400" dirty="0"/>
              <a:t>, 11,14-20</a:t>
            </a:r>
          </a:p>
          <a:p>
            <a:r>
              <a:rPr lang="nb-NO" sz="4400" dirty="0"/>
              <a:t>Herren </a:t>
            </a:r>
            <a:r>
              <a:rPr lang="nb-NO" sz="4400" dirty="0" err="1"/>
              <a:t>kender</a:t>
            </a:r>
            <a:r>
              <a:rPr lang="nb-NO" sz="4400" dirty="0"/>
              <a:t> dem der hører ham til, 2 Tim 2,19; </a:t>
            </a:r>
            <a:r>
              <a:rPr lang="nb-NO" sz="4400" dirty="0" err="1"/>
              <a:t>Åb</a:t>
            </a:r>
            <a:r>
              <a:rPr lang="nb-NO" sz="4400" dirty="0"/>
              <a:t> 7,14</a:t>
            </a:r>
          </a:p>
          <a:p>
            <a:r>
              <a:rPr lang="nb-NO" sz="4400" dirty="0"/>
              <a:t>Det </a:t>
            </a:r>
            <a:r>
              <a:rPr lang="nb-NO" sz="4400" dirty="0" err="1"/>
              <a:t>afgørende</a:t>
            </a:r>
            <a:r>
              <a:rPr lang="nb-NO" sz="4400" dirty="0"/>
              <a:t> </a:t>
            </a:r>
            <a:r>
              <a:rPr lang="nb-NO" sz="4400" dirty="0" err="1"/>
              <a:t>spørgsmål</a:t>
            </a:r>
            <a:r>
              <a:rPr lang="nb-NO" sz="4400" dirty="0"/>
              <a:t> når alt skal </a:t>
            </a:r>
            <a:r>
              <a:rPr lang="nb-NO" sz="4400" dirty="0" err="1"/>
              <a:t>gøres</a:t>
            </a:r>
            <a:r>
              <a:rPr lang="nb-NO" sz="4400" dirty="0"/>
              <a:t> </a:t>
            </a:r>
            <a:r>
              <a:rPr lang="nb-NO" sz="4400" dirty="0" err="1"/>
              <a:t>op</a:t>
            </a:r>
            <a:r>
              <a:rPr lang="nb-NO" sz="4400" dirty="0"/>
              <a:t>: «Er </a:t>
            </a:r>
            <a:r>
              <a:rPr lang="nb-NO" sz="4400" dirty="0" err="1"/>
              <a:t>mit</a:t>
            </a:r>
            <a:r>
              <a:rPr lang="nb-NO" sz="4400" dirty="0"/>
              <a:t> navn skrevet der, i din bog, Herre </a:t>
            </a:r>
            <a:r>
              <a:rPr lang="nb-NO" sz="4400" dirty="0" err="1"/>
              <a:t>kær</a:t>
            </a:r>
            <a:r>
              <a:rPr lang="nb-NO" sz="4400" dirty="0"/>
              <a:t>?» </a:t>
            </a:r>
            <a:r>
              <a:rPr lang="nb-NO" sz="4400" dirty="0" err="1"/>
              <a:t>Åb</a:t>
            </a:r>
            <a:r>
              <a:rPr lang="nb-NO" sz="4400" dirty="0"/>
              <a:t> 20,15</a:t>
            </a:r>
          </a:p>
          <a:p>
            <a:endParaRPr lang="nb-NO" sz="4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58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 err="1"/>
              <a:t>Spørgsmål</a:t>
            </a:r>
            <a:r>
              <a:rPr lang="nb-NO" sz="4400" dirty="0"/>
              <a:t> til </a:t>
            </a:r>
            <a:r>
              <a:rPr lang="nb-NO" sz="4400"/>
              <a:t>eftertanke:</a:t>
            </a:r>
            <a:endParaRPr lang="nb-NO" sz="4400" dirty="0"/>
          </a:p>
          <a:p>
            <a:r>
              <a:rPr lang="nb-NO" sz="4400" dirty="0" err="1"/>
              <a:t>Afgudsdyrkelse</a:t>
            </a:r>
            <a:r>
              <a:rPr lang="nb-NO" sz="4400" dirty="0"/>
              <a:t> i Herrens helligdom: Ser vi spor </a:t>
            </a:r>
            <a:r>
              <a:rPr lang="nb-NO" sz="4400" dirty="0" err="1"/>
              <a:t>af</a:t>
            </a:r>
            <a:r>
              <a:rPr lang="nb-NO" sz="4400" dirty="0"/>
              <a:t> det i dag?</a:t>
            </a:r>
          </a:p>
          <a:p>
            <a:r>
              <a:rPr lang="nb-NO" sz="4400" dirty="0"/>
              <a:t>Hvordan </a:t>
            </a:r>
            <a:r>
              <a:rPr lang="nb-NO" sz="4400" dirty="0" err="1"/>
              <a:t>sker</a:t>
            </a:r>
            <a:r>
              <a:rPr lang="nb-NO" sz="4400" dirty="0"/>
              <a:t> beseglingen av dem der hører Herren til?</a:t>
            </a:r>
          </a:p>
          <a:p>
            <a:r>
              <a:rPr lang="nb-NO" sz="4400" dirty="0" err="1"/>
              <a:t>Hvad</a:t>
            </a:r>
            <a:r>
              <a:rPr lang="nb-NO" sz="4400" dirty="0"/>
              <a:t> </a:t>
            </a:r>
            <a:r>
              <a:rPr lang="nb-NO" sz="4400" dirty="0" err="1"/>
              <a:t>sker</a:t>
            </a:r>
            <a:r>
              <a:rPr lang="nb-NO" sz="4400" dirty="0"/>
              <a:t> når Gud forlader </a:t>
            </a:r>
            <a:r>
              <a:rPr lang="nb-NO" sz="4400" dirty="0" err="1"/>
              <a:t>sit</a:t>
            </a:r>
            <a:r>
              <a:rPr lang="nb-NO" sz="4400" dirty="0"/>
              <a:t> hus?</a:t>
            </a:r>
          </a:p>
        </p:txBody>
      </p:sp>
    </p:spTree>
    <p:extLst>
      <p:ext uri="{BB962C8B-B14F-4D97-AF65-F5344CB8AC3E}">
        <p14:creationId xmlns:p14="http://schemas.microsoft.com/office/powerpoint/2010/main" val="102463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748976-67E2-45FA-B888-B31DB7B5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8F62A2-A653-45FC-9500-F3D55467C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8475"/>
            <a:ext cx="10515600" cy="4351338"/>
          </a:xfrm>
        </p:spPr>
        <p:txBody>
          <a:bodyPr>
            <a:noAutofit/>
          </a:bodyPr>
          <a:lstStyle/>
          <a:p>
            <a:r>
              <a:rPr lang="nb-NO" sz="4400" dirty="0"/>
              <a:t>Midt i en </a:t>
            </a:r>
            <a:r>
              <a:rPr lang="nb-NO" sz="4400" dirty="0" err="1"/>
              <a:t>udfordrende</a:t>
            </a:r>
            <a:r>
              <a:rPr lang="nb-NO" sz="4400" dirty="0"/>
              <a:t> åndelig </a:t>
            </a:r>
            <a:r>
              <a:rPr lang="nb-NO" sz="4400" dirty="0" err="1"/>
              <a:t>situation</a:t>
            </a:r>
            <a:r>
              <a:rPr lang="nb-NO" sz="4400" dirty="0"/>
              <a:t>: Mennesker vil ikke høre tale om synd, omvendelse og dom – om Jesus</a:t>
            </a:r>
          </a:p>
          <a:p>
            <a:r>
              <a:rPr lang="nb-NO" sz="4400" dirty="0" err="1"/>
              <a:t>Megen</a:t>
            </a:r>
            <a:r>
              <a:rPr lang="nb-NO" sz="4400" dirty="0"/>
              <a:t> </a:t>
            </a:r>
            <a:r>
              <a:rPr lang="nb-NO" sz="4400" dirty="0" err="1"/>
              <a:t>forkyndelse</a:t>
            </a:r>
            <a:r>
              <a:rPr lang="nb-NO" sz="4400" dirty="0"/>
              <a:t> </a:t>
            </a:r>
            <a:r>
              <a:rPr lang="nb-NO" sz="4400" dirty="0" err="1"/>
              <a:t>præsenterer</a:t>
            </a:r>
            <a:r>
              <a:rPr lang="nb-NO" sz="4400" dirty="0"/>
              <a:t> en ufarlig Gud – mild og </a:t>
            </a:r>
            <a:r>
              <a:rPr lang="nb-NO" sz="4400" dirty="0" err="1"/>
              <a:t>kærlig</a:t>
            </a:r>
            <a:r>
              <a:rPr lang="nb-NO" sz="4400" dirty="0"/>
              <a:t>, ingen </a:t>
            </a:r>
            <a:r>
              <a:rPr lang="nb-NO" sz="4400" dirty="0" err="1"/>
              <a:t>fortabelse</a:t>
            </a:r>
            <a:endParaRPr lang="nb-NO" sz="4400" dirty="0"/>
          </a:p>
          <a:p>
            <a:r>
              <a:rPr lang="nb-NO" sz="4400" dirty="0"/>
              <a:t>Og narrer tilhørerne: Alt går godt, alle bliver frelst til </a:t>
            </a:r>
            <a:r>
              <a:rPr lang="nb-NO" sz="4400" dirty="0" err="1"/>
              <a:t>sidst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243190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1486CC-8F07-42CD-8909-9D911567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D0DE91-0974-45BD-8DAB-C9C37F32B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Det stemmer ikke med det Bibelen siger</a:t>
            </a:r>
          </a:p>
          <a:p>
            <a:r>
              <a:rPr lang="nb-NO" sz="4400" dirty="0"/>
              <a:t>Ikke nyt at </a:t>
            </a:r>
            <a:r>
              <a:rPr lang="nb-NO" sz="4400" dirty="0" err="1"/>
              <a:t>budskabet</a:t>
            </a:r>
            <a:r>
              <a:rPr lang="nb-NO" sz="4400" dirty="0"/>
              <a:t> forfalskes – det samme </a:t>
            </a:r>
            <a:r>
              <a:rPr lang="nb-NO" sz="4400" dirty="0" err="1"/>
              <a:t>skete</a:t>
            </a:r>
            <a:r>
              <a:rPr lang="nb-NO" sz="4400" dirty="0"/>
              <a:t> i Israel på </a:t>
            </a:r>
            <a:r>
              <a:rPr lang="nb-NO" sz="4400" dirty="0" err="1"/>
              <a:t>profeternes</a:t>
            </a:r>
            <a:r>
              <a:rPr lang="nb-NO" sz="4400" dirty="0"/>
              <a:t> tid</a:t>
            </a:r>
          </a:p>
          <a:p>
            <a:r>
              <a:rPr lang="nb-NO" sz="4400" dirty="0" err="1"/>
              <a:t>Præstesønnen</a:t>
            </a:r>
            <a:r>
              <a:rPr lang="nb-NO" sz="4400" dirty="0"/>
              <a:t> Ezekiel er i eksil i Babylon</a:t>
            </a:r>
          </a:p>
          <a:p>
            <a:r>
              <a:rPr lang="nb-NO" sz="4400" dirty="0"/>
              <a:t>Her møder Gud ham med profetkald</a:t>
            </a:r>
          </a:p>
          <a:p>
            <a:r>
              <a:rPr lang="nb-NO" sz="4400" dirty="0"/>
              <a:t>Året er 592 f Kr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99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55228D-E663-4247-B25E-CF4656EC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BAC145-3054-40C8-A244-7B11B30C4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/>
              <a:t>Nu er han i </a:t>
            </a:r>
            <a:r>
              <a:rPr lang="nb-NO" sz="4400" dirty="0" err="1"/>
              <a:t>fuld</a:t>
            </a:r>
            <a:r>
              <a:rPr lang="nb-NO" sz="4400" dirty="0"/>
              <a:t> gang med at </a:t>
            </a:r>
            <a:r>
              <a:rPr lang="nb-NO" sz="4400" dirty="0" err="1"/>
              <a:t>forkynde</a:t>
            </a:r>
            <a:r>
              <a:rPr lang="nb-NO" sz="4400" dirty="0"/>
              <a:t> Guds dom over et </a:t>
            </a:r>
            <a:r>
              <a:rPr lang="nb-NO" sz="4400" dirty="0" err="1"/>
              <a:t>oprørsk</a:t>
            </a:r>
            <a:r>
              <a:rPr lang="nb-NO" sz="4400" dirty="0"/>
              <a:t> folk</a:t>
            </a:r>
          </a:p>
          <a:p>
            <a:r>
              <a:rPr lang="nb-NO" sz="4400" dirty="0"/>
              <a:t>Lederne </a:t>
            </a:r>
            <a:r>
              <a:rPr lang="nb-NO" sz="4400" dirty="0" err="1"/>
              <a:t>blandt</a:t>
            </a:r>
            <a:r>
              <a:rPr lang="nb-NO" sz="4400" dirty="0"/>
              <a:t> de bortførte er kommet til ham for at </a:t>
            </a:r>
            <a:r>
              <a:rPr lang="nb-NO" sz="4400" dirty="0" err="1"/>
              <a:t>spørge</a:t>
            </a:r>
            <a:r>
              <a:rPr lang="nb-NO" sz="4400" dirty="0"/>
              <a:t> nyt: Snart hjem?</a:t>
            </a:r>
          </a:p>
          <a:p>
            <a:r>
              <a:rPr lang="nb-NO" sz="4400" dirty="0"/>
              <a:t>Da får Ezekiel et </a:t>
            </a:r>
            <a:r>
              <a:rPr lang="nb-NO" sz="4400" dirty="0" err="1"/>
              <a:t>mægtigt</a:t>
            </a:r>
            <a:r>
              <a:rPr lang="nb-NO" sz="4400" dirty="0"/>
              <a:t> – og </a:t>
            </a:r>
            <a:r>
              <a:rPr lang="nb-NO" sz="4400" dirty="0" err="1"/>
              <a:t>forfærdeligt</a:t>
            </a:r>
            <a:r>
              <a:rPr lang="nb-NO" sz="4400" dirty="0"/>
              <a:t> – syn, 8,1 – 11,25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612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Han løftes i ånden og føres fra Tel Aviv til Jerusalem, 8,3</a:t>
            </a:r>
          </a:p>
          <a:p>
            <a:r>
              <a:rPr lang="nb-NO" sz="4400" dirty="0"/>
              <a:t>Her sættes han ned i templet</a:t>
            </a:r>
          </a:p>
          <a:p>
            <a:r>
              <a:rPr lang="nb-NO" sz="4400" dirty="0"/>
              <a:t>Der møder Gud ham og lader ham se </a:t>
            </a:r>
            <a:r>
              <a:rPr lang="nb-NO" sz="4400" dirty="0" err="1"/>
              <a:t>situationen</a:t>
            </a:r>
            <a:r>
              <a:rPr lang="nb-NO" sz="4400" dirty="0"/>
              <a:t>, 8,3-18</a:t>
            </a:r>
          </a:p>
          <a:p>
            <a:r>
              <a:rPr lang="nb-NO" sz="4400" dirty="0"/>
              <a:t>Guds tempel er </a:t>
            </a:r>
            <a:r>
              <a:rPr lang="nb-NO" sz="4400" dirty="0" err="1"/>
              <a:t>fuldt</a:t>
            </a:r>
            <a:r>
              <a:rPr lang="nb-NO" sz="4400" dirty="0"/>
              <a:t> </a:t>
            </a:r>
            <a:r>
              <a:rPr lang="nb-NO" sz="4400" dirty="0" err="1"/>
              <a:t>af</a:t>
            </a:r>
            <a:r>
              <a:rPr lang="nb-NO" sz="4400" dirty="0"/>
              <a:t> </a:t>
            </a:r>
            <a:r>
              <a:rPr lang="nb-NO" sz="4400" dirty="0" err="1"/>
              <a:t>afgudsbilleder</a:t>
            </a:r>
            <a:endParaRPr lang="nb-NO" sz="4400" dirty="0"/>
          </a:p>
          <a:p>
            <a:endParaRPr lang="nb-NO" sz="4400" dirty="0"/>
          </a:p>
          <a:p>
            <a:endParaRPr lang="nb-NO" sz="4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188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Jeremias har </a:t>
            </a:r>
            <a:r>
              <a:rPr lang="nb-NO" sz="4400" dirty="0" err="1"/>
              <a:t>forkyndt</a:t>
            </a:r>
            <a:r>
              <a:rPr lang="nb-NO" sz="4400" dirty="0"/>
              <a:t> Guds dom i Jerusalem, men lederne vil ikke høre</a:t>
            </a:r>
          </a:p>
          <a:p>
            <a:r>
              <a:rPr lang="nb-NO" sz="4400" dirty="0"/>
              <a:t>I stedet for tilbeder de sine </a:t>
            </a:r>
            <a:r>
              <a:rPr lang="nb-NO" sz="4400" dirty="0" err="1"/>
              <a:t>afguder</a:t>
            </a:r>
            <a:endParaRPr lang="nb-NO" sz="4400" dirty="0"/>
          </a:p>
          <a:p>
            <a:r>
              <a:rPr lang="nb-NO" sz="4400" dirty="0"/>
              <a:t>Synd mod det første bud, 2 Mos 20,2</a:t>
            </a:r>
          </a:p>
          <a:p>
            <a:r>
              <a:rPr lang="nb-NO" sz="4400" dirty="0" err="1"/>
              <a:t>Årsagen</a:t>
            </a:r>
            <a:r>
              <a:rPr lang="nb-NO" sz="4400" dirty="0"/>
              <a:t> til </a:t>
            </a:r>
            <a:r>
              <a:rPr lang="nb-NO" sz="4400" dirty="0" err="1"/>
              <a:t>Nordrigets</a:t>
            </a:r>
            <a:r>
              <a:rPr lang="nb-NO" sz="4400" dirty="0"/>
              <a:t> undergang i 722, 2 Kong 17,6-8</a:t>
            </a:r>
          </a:p>
        </p:txBody>
      </p:sp>
    </p:spTree>
    <p:extLst>
      <p:ext uri="{BB962C8B-B14F-4D97-AF65-F5344CB8AC3E}">
        <p14:creationId xmlns:p14="http://schemas.microsoft.com/office/powerpoint/2010/main" val="401446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4800" dirty="0"/>
              <a:t>Nu </a:t>
            </a:r>
            <a:r>
              <a:rPr lang="nb-NO" sz="4800" dirty="0" err="1"/>
              <a:t>sker</a:t>
            </a:r>
            <a:r>
              <a:rPr lang="nb-NO" sz="4800" dirty="0"/>
              <a:t> det samme i Juda og Jerusalem</a:t>
            </a:r>
          </a:p>
          <a:p>
            <a:r>
              <a:rPr lang="nb-NO" sz="4800" dirty="0"/>
              <a:t>Ezekiel føres fra sted til sted i Herrens tempel, 8,7, 14, 16</a:t>
            </a:r>
          </a:p>
          <a:p>
            <a:r>
              <a:rPr lang="nb-NO" sz="4800" dirty="0"/>
              <a:t>Gud har </a:t>
            </a:r>
            <a:r>
              <a:rPr lang="nb-NO" sz="4800" dirty="0" err="1"/>
              <a:t>set</a:t>
            </a:r>
            <a:r>
              <a:rPr lang="nb-NO" sz="4800" dirty="0"/>
              <a:t> og nu lader han Ezekiel se</a:t>
            </a:r>
          </a:p>
          <a:p>
            <a:r>
              <a:rPr lang="nb-NO" sz="4800" dirty="0"/>
              <a:t>Overalt det samme: Israels </a:t>
            </a:r>
            <a:r>
              <a:rPr lang="nb-NO" sz="4800" dirty="0" err="1"/>
              <a:t>ældste</a:t>
            </a:r>
            <a:r>
              <a:rPr lang="nb-NO" sz="4800" dirty="0"/>
              <a:t>, </a:t>
            </a:r>
            <a:r>
              <a:rPr lang="nb-NO" sz="4800" dirty="0" err="1"/>
              <a:t>kvinderne</a:t>
            </a:r>
            <a:r>
              <a:rPr lang="nb-NO" sz="4800" dirty="0"/>
              <a:t>, folket - alle dyrker </a:t>
            </a:r>
            <a:r>
              <a:rPr lang="nb-NO" sz="4800" dirty="0" err="1"/>
              <a:t>afguderne</a:t>
            </a:r>
            <a:endParaRPr lang="nb-NO" sz="4800" dirty="0"/>
          </a:p>
          <a:p>
            <a:r>
              <a:rPr lang="nb-NO" sz="4800" dirty="0"/>
              <a:t>De </a:t>
            </a:r>
            <a:r>
              <a:rPr lang="nb-NO" sz="4800" dirty="0" err="1"/>
              <a:t>lægger</a:t>
            </a:r>
            <a:r>
              <a:rPr lang="nb-NO" sz="4800" dirty="0"/>
              <a:t> skylden på Gud, 8,12; 9,9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567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Men det er dem der har vendt Gud ryggen</a:t>
            </a:r>
          </a:p>
          <a:p>
            <a:r>
              <a:rPr lang="nb-NO" sz="4400" dirty="0"/>
              <a:t>Ezekiel </a:t>
            </a:r>
            <a:r>
              <a:rPr lang="nb-NO" sz="4400" dirty="0" err="1"/>
              <a:t>udfordres</a:t>
            </a:r>
            <a:r>
              <a:rPr lang="nb-NO" sz="4400" dirty="0"/>
              <a:t>: Ser du? 8,6; 8,12; 8,15; 8,17</a:t>
            </a:r>
          </a:p>
          <a:p>
            <a:r>
              <a:rPr lang="nb-NO" sz="4400" dirty="0"/>
              <a:t>Og får klar </a:t>
            </a:r>
            <a:r>
              <a:rPr lang="nb-NO" sz="4400" dirty="0" err="1"/>
              <a:t>besked</a:t>
            </a:r>
            <a:r>
              <a:rPr lang="nb-NO" sz="4400" dirty="0"/>
              <a:t>: Her er ikke </a:t>
            </a:r>
            <a:r>
              <a:rPr lang="nb-NO" sz="4400" dirty="0" err="1"/>
              <a:t>længre</a:t>
            </a:r>
            <a:r>
              <a:rPr lang="nb-NO" sz="4400" dirty="0"/>
              <a:t> </a:t>
            </a:r>
            <a:r>
              <a:rPr lang="nb-NO" sz="4400" dirty="0" err="1"/>
              <a:t>håb</a:t>
            </a:r>
            <a:r>
              <a:rPr lang="nb-NO" sz="4400" dirty="0"/>
              <a:t> om nåde, 8,18</a:t>
            </a:r>
          </a:p>
          <a:p>
            <a:r>
              <a:rPr lang="nb-NO" sz="4400" dirty="0"/>
              <a:t>Et </a:t>
            </a:r>
            <a:r>
              <a:rPr lang="nb-NO" sz="4400" dirty="0" err="1"/>
              <a:t>forhærdet</a:t>
            </a:r>
            <a:r>
              <a:rPr lang="nb-NO" sz="4400" dirty="0"/>
              <a:t> folk går sin dom i møde</a:t>
            </a:r>
          </a:p>
        </p:txBody>
      </p:sp>
    </p:spTree>
    <p:extLst>
      <p:ext uri="{BB962C8B-B14F-4D97-AF65-F5344CB8AC3E}">
        <p14:creationId xmlns:p14="http://schemas.microsoft.com/office/powerpoint/2010/main" val="186316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Herren </a:t>
            </a:r>
            <a:r>
              <a:rPr lang="nb-NO" dirty="0" err="1"/>
              <a:t>kender</a:t>
            </a:r>
            <a:r>
              <a:rPr lang="nb-NO" dirty="0"/>
              <a:t>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/>
              <a:t>Guds ord taler </a:t>
            </a:r>
            <a:r>
              <a:rPr lang="nb-NO" sz="4400" dirty="0" err="1"/>
              <a:t>tydeligt</a:t>
            </a:r>
            <a:r>
              <a:rPr lang="nb-NO" sz="4400" dirty="0"/>
              <a:t> om dommen: </a:t>
            </a:r>
            <a:r>
              <a:rPr lang="nb-NO" sz="4400" dirty="0" err="1"/>
              <a:t>Hebr</a:t>
            </a:r>
            <a:r>
              <a:rPr lang="nb-NO" sz="4400" dirty="0"/>
              <a:t> 9,27; 2 Kor 5,10; </a:t>
            </a:r>
            <a:r>
              <a:rPr lang="nb-NO" sz="4400" dirty="0" err="1"/>
              <a:t>Åp</a:t>
            </a:r>
            <a:r>
              <a:rPr lang="nb-NO" sz="4400" dirty="0"/>
              <a:t> 20,11-15</a:t>
            </a:r>
          </a:p>
          <a:p>
            <a:r>
              <a:rPr lang="nb-NO" sz="4400" dirty="0"/>
              <a:t>Og: Dommen </a:t>
            </a:r>
            <a:r>
              <a:rPr lang="nb-NO" sz="4400" dirty="0" err="1"/>
              <a:t>begynder</a:t>
            </a:r>
            <a:r>
              <a:rPr lang="nb-NO" sz="4400" dirty="0"/>
              <a:t> med Guds hus, 1 </a:t>
            </a:r>
            <a:r>
              <a:rPr lang="nb-NO" sz="4400" dirty="0" err="1"/>
              <a:t>Pet</a:t>
            </a:r>
            <a:r>
              <a:rPr lang="nb-NO" sz="4400" dirty="0"/>
              <a:t> 4,17</a:t>
            </a:r>
          </a:p>
          <a:p>
            <a:r>
              <a:rPr lang="nb-NO" sz="4400" dirty="0"/>
              <a:t>Også i dag er </a:t>
            </a:r>
            <a:r>
              <a:rPr lang="nb-NO" sz="4400" dirty="0" err="1"/>
              <a:t>afguderne</a:t>
            </a:r>
            <a:r>
              <a:rPr lang="nb-NO" sz="4400" dirty="0"/>
              <a:t> en realitet - langt </a:t>
            </a:r>
            <a:r>
              <a:rPr lang="nb-NO" sz="4400" dirty="0" err="1"/>
              <a:t>ind</a:t>
            </a:r>
            <a:r>
              <a:rPr lang="nb-NO" sz="4400" dirty="0"/>
              <a:t> </a:t>
            </a:r>
            <a:r>
              <a:rPr lang="nb-NO" sz="4400" dirty="0" err="1"/>
              <a:t>blandt</a:t>
            </a:r>
            <a:r>
              <a:rPr lang="nb-NO" sz="4400" dirty="0"/>
              <a:t> Guds folk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069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776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Herren kender dem der hører ham til</vt:lpstr>
      <vt:lpstr>Herren kender…</vt:lpstr>
      <vt:lpstr>Herren kender</vt:lpstr>
      <vt:lpstr>Herren kender….</vt:lpstr>
      <vt:lpstr>Herren kender…</vt:lpstr>
      <vt:lpstr>Herren kender…</vt:lpstr>
      <vt:lpstr>Herren kender</vt:lpstr>
      <vt:lpstr>Herren kender…</vt:lpstr>
      <vt:lpstr>Herren kender…</vt:lpstr>
      <vt:lpstr>Herren kender…</vt:lpstr>
      <vt:lpstr>Herren kender</vt:lpstr>
      <vt:lpstr>Herren kender…</vt:lpstr>
      <vt:lpstr>Herren kender…</vt:lpstr>
      <vt:lpstr>Herren kender…</vt:lpstr>
      <vt:lpstr>Herren kender…</vt:lpstr>
      <vt:lpstr>Herren kender…</vt:lpstr>
      <vt:lpstr>Herren kender…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Herren kjenner sine</dc:title>
  <dc:creator>Kurt Hjemdal</dc:creator>
  <cp:lastModifiedBy>Kurt Hjemdal</cp:lastModifiedBy>
  <cp:revision>29</cp:revision>
  <dcterms:created xsi:type="dcterms:W3CDTF">2016-08-19T10:57:18Z</dcterms:created>
  <dcterms:modified xsi:type="dcterms:W3CDTF">2021-08-03T07:06:23Z</dcterms:modified>
</cp:coreProperties>
</file>