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57" r:id="rId4"/>
    <p:sldId id="258" r:id="rId5"/>
    <p:sldId id="259" r:id="rId6"/>
    <p:sldId id="268" r:id="rId7"/>
    <p:sldId id="260" r:id="rId8"/>
    <p:sldId id="261" r:id="rId9"/>
    <p:sldId id="262" r:id="rId10"/>
    <p:sldId id="267" r:id="rId11"/>
    <p:sldId id="263" r:id="rId12"/>
    <p:sldId id="264" r:id="rId13"/>
    <p:sldId id="265" r:id="rId14"/>
    <p:sldId id="266" r:id="rId15"/>
    <p:sldId id="27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4053-2C3F-42CE-97A0-8FDB8AEE2E85}" type="datetimeFigureOut">
              <a:rPr lang="nb-NO" smtClean="0"/>
              <a:t>04.08.2021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1872-2FCD-4270-83AD-7E2222C386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5413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4053-2C3F-42CE-97A0-8FDB8AEE2E85}" type="datetimeFigureOut">
              <a:rPr lang="nb-NO" smtClean="0"/>
              <a:t>04.08.2021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1872-2FCD-4270-83AD-7E2222C386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2121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4053-2C3F-42CE-97A0-8FDB8AEE2E85}" type="datetimeFigureOut">
              <a:rPr lang="nb-NO" smtClean="0"/>
              <a:t>04.08.2021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1872-2FCD-4270-83AD-7E2222C386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7763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4053-2C3F-42CE-97A0-8FDB8AEE2E85}" type="datetimeFigureOut">
              <a:rPr lang="nb-NO" smtClean="0"/>
              <a:t>04.08.2021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1872-2FCD-4270-83AD-7E2222C386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1817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4053-2C3F-42CE-97A0-8FDB8AEE2E85}" type="datetimeFigureOut">
              <a:rPr lang="nb-NO" smtClean="0"/>
              <a:t>04.08.2021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1872-2FCD-4270-83AD-7E2222C386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8877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4053-2C3F-42CE-97A0-8FDB8AEE2E85}" type="datetimeFigureOut">
              <a:rPr lang="nb-NO" smtClean="0"/>
              <a:t>04.08.2021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1872-2FCD-4270-83AD-7E2222C386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1468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4053-2C3F-42CE-97A0-8FDB8AEE2E85}" type="datetimeFigureOut">
              <a:rPr lang="nb-NO" smtClean="0"/>
              <a:t>04.08.2021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1872-2FCD-4270-83AD-7E2222C386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2893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4053-2C3F-42CE-97A0-8FDB8AEE2E85}" type="datetimeFigureOut">
              <a:rPr lang="nb-NO" smtClean="0"/>
              <a:t>04.08.2021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1872-2FCD-4270-83AD-7E2222C386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4573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4053-2C3F-42CE-97A0-8FDB8AEE2E85}" type="datetimeFigureOut">
              <a:rPr lang="nb-NO" smtClean="0"/>
              <a:t>04.08.2021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1872-2FCD-4270-83AD-7E2222C386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01119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4053-2C3F-42CE-97A0-8FDB8AEE2E85}" type="datetimeFigureOut">
              <a:rPr lang="nb-NO" smtClean="0"/>
              <a:t>04.08.2021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1872-2FCD-4270-83AD-7E2222C386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4679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B4053-2C3F-42CE-97A0-8FDB8AEE2E85}" type="datetimeFigureOut">
              <a:rPr lang="nb-NO" smtClean="0"/>
              <a:t>04.08.2021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C1872-2FCD-4270-83AD-7E2222C386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1820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B4053-2C3F-42CE-97A0-8FDB8AEE2E85}" type="datetimeFigureOut">
              <a:rPr lang="nb-NO" smtClean="0"/>
              <a:t>04.08.2021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C1872-2FCD-4270-83AD-7E2222C386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31349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Liv </a:t>
            </a:r>
            <a:r>
              <a:rPr lang="nb-NO" dirty="0" err="1"/>
              <a:t>af</a:t>
            </a:r>
            <a:r>
              <a:rPr lang="nb-NO" dirty="0"/>
              <a:t> døde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3600" dirty="0"/>
              <a:t>Ezekiel 34 - 37</a:t>
            </a:r>
          </a:p>
          <a:p>
            <a:r>
              <a:rPr lang="nb-NO" sz="3600" dirty="0"/>
              <a:t>Ved Kurt Hjemdal</a:t>
            </a:r>
          </a:p>
        </p:txBody>
      </p:sp>
    </p:spTree>
    <p:extLst>
      <p:ext uri="{BB962C8B-B14F-4D97-AF65-F5344CB8AC3E}">
        <p14:creationId xmlns:p14="http://schemas.microsoft.com/office/powerpoint/2010/main" val="129510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Liv </a:t>
            </a:r>
            <a:r>
              <a:rPr lang="nb-NO" dirty="0" err="1"/>
              <a:t>af</a:t>
            </a:r>
            <a:r>
              <a:rPr lang="nb-NO" dirty="0"/>
              <a:t> døde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sz="4400" dirty="0"/>
              <a:t>Gud er Gud for de levende, Mark 12,24-27</a:t>
            </a:r>
          </a:p>
          <a:p>
            <a:r>
              <a:rPr lang="nb-NO" sz="4400" dirty="0"/>
              <a:t>Han </a:t>
            </a:r>
            <a:r>
              <a:rPr lang="nb-NO" sz="4400" dirty="0" err="1"/>
              <a:t>kalder</a:t>
            </a:r>
            <a:r>
              <a:rPr lang="nb-NO" sz="4400" dirty="0"/>
              <a:t> det der ikke er – og det bliver, Rom 4,17-18</a:t>
            </a:r>
          </a:p>
          <a:p>
            <a:r>
              <a:rPr lang="nb-NO" sz="4400" dirty="0"/>
              <a:t>Han er </a:t>
            </a:r>
            <a:r>
              <a:rPr lang="nb-NO" sz="4400" dirty="0" err="1"/>
              <a:t>mægtig</a:t>
            </a:r>
            <a:r>
              <a:rPr lang="nb-NO" sz="4400" dirty="0"/>
              <a:t> til at </a:t>
            </a:r>
            <a:r>
              <a:rPr lang="nb-NO" sz="4400" dirty="0" err="1"/>
              <a:t>rejse</a:t>
            </a:r>
            <a:r>
              <a:rPr lang="nb-NO" sz="4400" dirty="0"/>
              <a:t> </a:t>
            </a:r>
            <a:r>
              <a:rPr lang="nb-NO" sz="4400" dirty="0" err="1"/>
              <a:t>op</a:t>
            </a:r>
            <a:r>
              <a:rPr lang="nb-NO" sz="4400" dirty="0"/>
              <a:t> fra døde, Ef 1,19-20; Ef 2,4-6</a:t>
            </a:r>
          </a:p>
          <a:p>
            <a:r>
              <a:rPr lang="nb-NO" sz="4400" dirty="0"/>
              <a:t>Som i </a:t>
            </a:r>
            <a:r>
              <a:rPr lang="nb-NO" sz="4400" dirty="0" err="1"/>
              <a:t>Ægypten</a:t>
            </a:r>
            <a:r>
              <a:rPr lang="nb-NO" sz="4400" dirty="0"/>
              <a:t> så også her: Gud vil fri dem </a:t>
            </a:r>
            <a:r>
              <a:rPr lang="nb-NO" sz="4400" dirty="0" err="1"/>
              <a:t>ud</a:t>
            </a:r>
            <a:r>
              <a:rPr lang="nb-NO" sz="4400" dirty="0"/>
              <a:t>, 37,12-13</a:t>
            </a:r>
          </a:p>
        </p:txBody>
      </p:sp>
    </p:spTree>
    <p:extLst>
      <p:ext uri="{BB962C8B-B14F-4D97-AF65-F5344CB8AC3E}">
        <p14:creationId xmlns:p14="http://schemas.microsoft.com/office/powerpoint/2010/main" val="90039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Liv </a:t>
            </a:r>
            <a:r>
              <a:rPr lang="nb-NO" dirty="0" err="1"/>
              <a:t>af</a:t>
            </a:r>
            <a:r>
              <a:rPr lang="nb-NO" dirty="0"/>
              <a:t> døde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b-NO" sz="4400" dirty="0"/>
              <a:t>Profetien får sin første </a:t>
            </a:r>
            <a:r>
              <a:rPr lang="nb-NO" sz="4400" dirty="0" err="1"/>
              <a:t>oppfyldelse</a:t>
            </a:r>
            <a:r>
              <a:rPr lang="nb-NO" sz="4400" dirty="0"/>
              <a:t> i 536, se Ezra 1,1-4</a:t>
            </a:r>
          </a:p>
          <a:p>
            <a:r>
              <a:rPr lang="nb-NO" sz="4400" dirty="0"/>
              <a:t>Men der venter en ny og langt </a:t>
            </a:r>
            <a:r>
              <a:rPr lang="nb-NO" sz="4400" dirty="0" err="1"/>
              <a:t>rigere</a:t>
            </a:r>
            <a:r>
              <a:rPr lang="nb-NO" sz="4400" dirty="0"/>
              <a:t> </a:t>
            </a:r>
            <a:r>
              <a:rPr lang="nb-NO" sz="4400" dirty="0" err="1"/>
              <a:t>opfyldelse</a:t>
            </a:r>
            <a:r>
              <a:rPr lang="nb-NO" sz="4400" dirty="0"/>
              <a:t> påskemorgen og pinsedag, Matt 28,1ff; </a:t>
            </a:r>
            <a:r>
              <a:rPr lang="nb-NO" sz="4400" dirty="0" err="1"/>
              <a:t>Apg</a:t>
            </a:r>
            <a:r>
              <a:rPr lang="nb-NO" sz="4400" dirty="0"/>
              <a:t> 2,1ff</a:t>
            </a:r>
          </a:p>
          <a:p>
            <a:r>
              <a:rPr lang="nb-NO" sz="4400" dirty="0"/>
              <a:t>Og den er </a:t>
            </a:r>
            <a:r>
              <a:rPr lang="nb-NO" sz="4400" dirty="0" err="1"/>
              <a:t>fortsat</a:t>
            </a:r>
            <a:r>
              <a:rPr lang="nb-NO" sz="4400" dirty="0"/>
              <a:t> i gang</a:t>
            </a:r>
          </a:p>
        </p:txBody>
      </p:sp>
    </p:spTree>
    <p:extLst>
      <p:ext uri="{BB962C8B-B14F-4D97-AF65-F5344CB8AC3E}">
        <p14:creationId xmlns:p14="http://schemas.microsoft.com/office/powerpoint/2010/main" val="25128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Liv </a:t>
            </a:r>
            <a:r>
              <a:rPr lang="nb-NO" dirty="0" err="1"/>
              <a:t>af</a:t>
            </a:r>
            <a:r>
              <a:rPr lang="nb-NO" dirty="0"/>
              <a:t> døde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b-NO" sz="4400" dirty="0"/>
              <a:t>Ved evangeliet </a:t>
            </a:r>
            <a:r>
              <a:rPr lang="nb-NO" sz="4400" dirty="0" err="1"/>
              <a:t>kalder</a:t>
            </a:r>
            <a:r>
              <a:rPr lang="nb-NO" sz="4400" dirty="0"/>
              <a:t> Gud også nu mennesker </a:t>
            </a:r>
            <a:r>
              <a:rPr lang="nb-NO" sz="4400" dirty="0" err="1"/>
              <a:t>ud</a:t>
            </a:r>
            <a:r>
              <a:rPr lang="nb-NO" sz="4400" dirty="0"/>
              <a:t> </a:t>
            </a:r>
            <a:r>
              <a:rPr lang="nb-NO" sz="4400" dirty="0" err="1"/>
              <a:t>af</a:t>
            </a:r>
            <a:r>
              <a:rPr lang="nb-NO" sz="4400" dirty="0"/>
              <a:t> graven til liv og fremtid:</a:t>
            </a:r>
          </a:p>
          <a:p>
            <a:r>
              <a:rPr lang="nb-NO" sz="4400" dirty="0"/>
              <a:t>I Israel, Kina, Nepal, Afrika, Sør-Amerika – ja, over hele jorden, Rom 10,13-17</a:t>
            </a:r>
          </a:p>
          <a:p>
            <a:r>
              <a:rPr lang="nb-NO" sz="4400" dirty="0"/>
              <a:t>Også hos oss i </a:t>
            </a:r>
            <a:r>
              <a:rPr lang="nb-NO" sz="4400" dirty="0" err="1"/>
              <a:t>Skandinavien</a:t>
            </a:r>
            <a:endParaRPr lang="nb-NO" sz="4400" dirty="0"/>
          </a:p>
          <a:p>
            <a:r>
              <a:rPr lang="nb-NO" sz="4400" dirty="0"/>
              <a:t>Midt i en </a:t>
            </a:r>
            <a:r>
              <a:rPr lang="nb-NO" sz="4400" dirty="0" err="1"/>
              <a:t>frafaldstid</a:t>
            </a:r>
            <a:r>
              <a:rPr lang="nb-NO" sz="4400" dirty="0"/>
              <a:t> møder Gud os både med lov og evangelium</a:t>
            </a:r>
          </a:p>
        </p:txBody>
      </p:sp>
    </p:spTree>
    <p:extLst>
      <p:ext uri="{BB962C8B-B14F-4D97-AF65-F5344CB8AC3E}">
        <p14:creationId xmlns:p14="http://schemas.microsoft.com/office/powerpoint/2010/main" val="61639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Liv </a:t>
            </a:r>
            <a:r>
              <a:rPr lang="nb-NO" dirty="0" err="1"/>
              <a:t>af</a:t>
            </a:r>
            <a:r>
              <a:rPr lang="nb-NO" dirty="0"/>
              <a:t> døde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4400" dirty="0"/>
              <a:t>Loven: Hvor Guds folk forlader Guds ord, har det ingen fremtid</a:t>
            </a:r>
          </a:p>
          <a:p>
            <a:r>
              <a:rPr lang="nb-NO" sz="4400" dirty="0"/>
              <a:t>Evangeliet: Gud kan </a:t>
            </a:r>
            <a:r>
              <a:rPr lang="nb-NO" sz="4400" dirty="0" err="1"/>
              <a:t>skabe</a:t>
            </a:r>
            <a:r>
              <a:rPr lang="nb-NO" sz="4400" dirty="0"/>
              <a:t> liv </a:t>
            </a:r>
            <a:r>
              <a:rPr lang="nb-NO" sz="4400" dirty="0" err="1"/>
              <a:t>af</a:t>
            </a:r>
            <a:r>
              <a:rPr lang="nb-NO" sz="4400" dirty="0"/>
              <a:t> døde</a:t>
            </a:r>
          </a:p>
          <a:p>
            <a:r>
              <a:rPr lang="nb-NO" sz="4400" dirty="0"/>
              <a:t>Profetordet får sin </a:t>
            </a:r>
            <a:r>
              <a:rPr lang="nb-NO" sz="4400" dirty="0" err="1"/>
              <a:t>sidste</a:t>
            </a:r>
            <a:r>
              <a:rPr lang="nb-NO" sz="4400" dirty="0"/>
              <a:t> </a:t>
            </a:r>
            <a:r>
              <a:rPr lang="nb-NO" sz="4400" dirty="0" err="1"/>
              <a:t>oppfyldelse</a:t>
            </a:r>
            <a:r>
              <a:rPr lang="nb-NO" sz="4400" dirty="0"/>
              <a:t> når Guds folk ser </a:t>
            </a:r>
            <a:r>
              <a:rPr lang="nb-NO" sz="4400" dirty="0" err="1"/>
              <a:t>ud</a:t>
            </a:r>
            <a:r>
              <a:rPr lang="nb-NO" sz="4400" dirty="0"/>
              <a:t> til at gå under i den store </a:t>
            </a:r>
            <a:r>
              <a:rPr lang="nb-NO" sz="4400" dirty="0" err="1"/>
              <a:t>trængsel</a:t>
            </a:r>
            <a:r>
              <a:rPr lang="nb-NO" sz="4400" dirty="0"/>
              <a:t>, </a:t>
            </a:r>
            <a:r>
              <a:rPr lang="nb-NO" sz="4400" dirty="0" err="1"/>
              <a:t>Åb</a:t>
            </a:r>
            <a:r>
              <a:rPr lang="nb-NO" sz="4400" dirty="0"/>
              <a:t> 13,7</a:t>
            </a:r>
          </a:p>
          <a:p>
            <a:endParaRPr lang="nb-NO" sz="4400" dirty="0"/>
          </a:p>
          <a:p>
            <a:endParaRPr lang="nb-NO" sz="44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13831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Liv </a:t>
            </a:r>
            <a:r>
              <a:rPr lang="nb-NO" dirty="0" err="1"/>
              <a:t>af</a:t>
            </a:r>
            <a:r>
              <a:rPr lang="nb-NO" dirty="0"/>
              <a:t> døde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b-NO" sz="4400" dirty="0"/>
              <a:t>Da kommer Jesus </a:t>
            </a:r>
            <a:r>
              <a:rPr lang="nb-NO" sz="4400" dirty="0" err="1"/>
              <a:t>igen</a:t>
            </a:r>
            <a:r>
              <a:rPr lang="nb-NO" sz="4400" dirty="0"/>
              <a:t> og </a:t>
            </a:r>
            <a:r>
              <a:rPr lang="nb-NO" sz="4400" dirty="0" err="1"/>
              <a:t>rejser</a:t>
            </a:r>
            <a:r>
              <a:rPr lang="nb-NO" sz="4400" dirty="0"/>
              <a:t> hele </a:t>
            </a:r>
            <a:r>
              <a:rPr lang="nb-NO" sz="4400" dirty="0" err="1"/>
              <a:t>sit</a:t>
            </a:r>
            <a:r>
              <a:rPr lang="nb-NO" sz="4400" dirty="0"/>
              <a:t> folk </a:t>
            </a:r>
            <a:r>
              <a:rPr lang="nb-NO" sz="4400" dirty="0" err="1"/>
              <a:t>op</a:t>
            </a:r>
            <a:r>
              <a:rPr lang="nb-NO" sz="4400" dirty="0"/>
              <a:t>, 1 Kor 15,20-23; </a:t>
            </a:r>
            <a:r>
              <a:rPr lang="nb-NO" sz="4400" dirty="0" err="1"/>
              <a:t>Åp</a:t>
            </a:r>
            <a:r>
              <a:rPr lang="nb-NO" sz="4400" dirty="0"/>
              <a:t> 20,4-5</a:t>
            </a:r>
          </a:p>
          <a:p>
            <a:r>
              <a:rPr lang="nb-NO" sz="4400" dirty="0"/>
              <a:t>Også hele Israel skal frelses, Rom 11,26</a:t>
            </a:r>
          </a:p>
          <a:p>
            <a:r>
              <a:rPr lang="nb-NO" sz="4400" dirty="0"/>
              <a:t>Ved Guds nåde skal du og jeg en dag </a:t>
            </a:r>
            <a:r>
              <a:rPr lang="nb-NO" sz="4400" dirty="0" err="1"/>
              <a:t>opleve</a:t>
            </a:r>
            <a:r>
              <a:rPr lang="nb-NO" sz="4400" dirty="0"/>
              <a:t> det</a:t>
            </a:r>
          </a:p>
          <a:p>
            <a:r>
              <a:rPr lang="nb-NO" sz="4400" dirty="0"/>
              <a:t>Herren fornyer også </a:t>
            </a:r>
            <a:r>
              <a:rPr lang="nb-NO" sz="4400" dirty="0" err="1"/>
              <a:t>sit</a:t>
            </a:r>
            <a:r>
              <a:rPr lang="nb-NO" sz="4400" dirty="0"/>
              <a:t> tempel, 40,1-48,35</a:t>
            </a:r>
          </a:p>
        </p:txBody>
      </p:sp>
    </p:spTree>
    <p:extLst>
      <p:ext uri="{BB962C8B-B14F-4D97-AF65-F5344CB8AC3E}">
        <p14:creationId xmlns:p14="http://schemas.microsoft.com/office/powerpoint/2010/main" val="328661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80AF2E4-E2AF-412D-B264-A8A23A117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Liv </a:t>
            </a:r>
            <a:r>
              <a:rPr lang="nb-NO" dirty="0" err="1"/>
              <a:t>af</a:t>
            </a:r>
            <a:r>
              <a:rPr lang="nb-NO" dirty="0"/>
              <a:t> døde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169BA85-C8F3-4765-BEF6-EDC4CE72D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4400" dirty="0"/>
              <a:t>Han vender </a:t>
            </a:r>
            <a:r>
              <a:rPr lang="nb-NO" sz="4400" dirty="0" err="1"/>
              <a:t>tilbage</a:t>
            </a:r>
            <a:r>
              <a:rPr lang="nb-NO" sz="4400" dirty="0"/>
              <a:t> til templet og folket, 43,1-7</a:t>
            </a:r>
          </a:p>
          <a:p>
            <a:r>
              <a:rPr lang="nb-NO" sz="4400" dirty="0"/>
              <a:t>I </a:t>
            </a:r>
            <a:r>
              <a:rPr lang="nb-NO" sz="4400" dirty="0" err="1"/>
              <a:t>opfyldelsen</a:t>
            </a:r>
            <a:r>
              <a:rPr lang="nb-NO" sz="4400" dirty="0"/>
              <a:t> viser det sig at være samme sag, </a:t>
            </a:r>
            <a:r>
              <a:rPr lang="nb-NO" sz="4400" dirty="0" err="1"/>
              <a:t>Joh</a:t>
            </a:r>
            <a:r>
              <a:rPr lang="nb-NO" sz="4400" dirty="0"/>
              <a:t> 2,21; </a:t>
            </a:r>
            <a:r>
              <a:rPr lang="nb-NO" sz="4400" dirty="0" err="1"/>
              <a:t>Åb</a:t>
            </a:r>
            <a:r>
              <a:rPr lang="nb-NO" sz="4400" dirty="0"/>
              <a:t> 21</a:t>
            </a:r>
          </a:p>
          <a:p>
            <a:r>
              <a:rPr lang="nb-NO" sz="4400" dirty="0"/>
              <a:t>Livets kilde </a:t>
            </a:r>
            <a:r>
              <a:rPr lang="nb-NO" sz="4400" dirty="0" err="1"/>
              <a:t>åbnes</a:t>
            </a:r>
            <a:r>
              <a:rPr lang="nb-NO" sz="4400" dirty="0"/>
              <a:t>, 47,1-12</a:t>
            </a:r>
          </a:p>
          <a:p>
            <a:r>
              <a:rPr lang="nb-NO" sz="4400" dirty="0" err="1"/>
              <a:t>Saligheden</a:t>
            </a:r>
            <a:r>
              <a:rPr lang="nb-NO" sz="4400" dirty="0"/>
              <a:t>: Herren er her, 48,35</a:t>
            </a:r>
          </a:p>
        </p:txBody>
      </p:sp>
    </p:spTree>
    <p:extLst>
      <p:ext uri="{BB962C8B-B14F-4D97-AF65-F5344CB8AC3E}">
        <p14:creationId xmlns:p14="http://schemas.microsoft.com/office/powerpoint/2010/main" val="324702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196A5F6-8687-476D-9B29-EC46BE07C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Liv </a:t>
            </a:r>
            <a:r>
              <a:rPr lang="nb-NO" dirty="0" err="1"/>
              <a:t>af</a:t>
            </a:r>
            <a:r>
              <a:rPr lang="nb-NO" dirty="0"/>
              <a:t> døde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7D57357-4E57-4355-A6F0-68D1DC669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4400" dirty="0"/>
              <a:t>Ezekiel kaldt til profet i 592 f Kr</a:t>
            </a:r>
          </a:p>
          <a:p>
            <a:r>
              <a:rPr lang="nb-NO" sz="4400" dirty="0"/>
              <a:t>I første omgang kaldes han til at </a:t>
            </a:r>
            <a:r>
              <a:rPr lang="nb-NO" sz="4400" dirty="0" err="1"/>
              <a:t>forkynde</a:t>
            </a:r>
            <a:r>
              <a:rPr lang="nb-NO" sz="4400" dirty="0"/>
              <a:t> dom over Juda og Jerusalem, 4,1-24,27 </a:t>
            </a:r>
          </a:p>
          <a:p>
            <a:r>
              <a:rPr lang="nb-NO" sz="4400" dirty="0"/>
              <a:t>Han skal </a:t>
            </a:r>
            <a:r>
              <a:rPr lang="nb-NO" sz="4400" dirty="0" err="1"/>
              <a:t>tage</a:t>
            </a:r>
            <a:r>
              <a:rPr lang="nb-NO" sz="4400" dirty="0"/>
              <a:t> fra de bortførte enhver forventning om snarlig hjemkomst</a:t>
            </a:r>
          </a:p>
          <a:p>
            <a:r>
              <a:rPr lang="nb-NO" sz="4400" dirty="0"/>
              <a:t>Ingen </a:t>
            </a:r>
            <a:r>
              <a:rPr lang="nb-NO" sz="4400" dirty="0" err="1"/>
              <a:t>vej</a:t>
            </a:r>
            <a:r>
              <a:rPr lang="nb-NO" sz="4400" dirty="0"/>
              <a:t> </a:t>
            </a:r>
            <a:r>
              <a:rPr lang="nb-NO" sz="4400" dirty="0" err="1"/>
              <a:t>udenom</a:t>
            </a:r>
            <a:r>
              <a:rPr lang="nb-NO" sz="4400" dirty="0"/>
              <a:t> dommen, Rom 6,23</a:t>
            </a:r>
          </a:p>
        </p:txBody>
      </p:sp>
    </p:spTree>
    <p:extLst>
      <p:ext uri="{BB962C8B-B14F-4D97-AF65-F5344CB8AC3E}">
        <p14:creationId xmlns:p14="http://schemas.microsoft.com/office/powerpoint/2010/main" val="389884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Liv </a:t>
            </a:r>
            <a:r>
              <a:rPr lang="nb-NO" dirty="0" err="1"/>
              <a:t>af</a:t>
            </a:r>
            <a:r>
              <a:rPr lang="nb-NO" dirty="0"/>
              <a:t> døde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4400" dirty="0"/>
              <a:t>Juda og Jerusalem har vendt ryggen til Herren</a:t>
            </a:r>
          </a:p>
          <a:p>
            <a:r>
              <a:rPr lang="nb-NO" sz="4400" dirty="0"/>
              <a:t>Nå vender han ryggen til dem</a:t>
            </a:r>
          </a:p>
          <a:p>
            <a:r>
              <a:rPr lang="nb-NO" sz="4400" dirty="0"/>
              <a:t>I 586 kommer dommen: Jerusalem erobres, templet </a:t>
            </a:r>
            <a:r>
              <a:rPr lang="nb-NO" sz="4400" dirty="0" err="1"/>
              <a:t>lægges</a:t>
            </a:r>
            <a:r>
              <a:rPr lang="nb-NO" sz="4400" dirty="0"/>
              <a:t> i ruiner, de der overlever, føres til Babylon i eksil</a:t>
            </a:r>
          </a:p>
        </p:txBody>
      </p:sp>
    </p:spTree>
    <p:extLst>
      <p:ext uri="{BB962C8B-B14F-4D97-AF65-F5344CB8AC3E}">
        <p14:creationId xmlns:p14="http://schemas.microsoft.com/office/powerpoint/2010/main" val="1530282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Liv </a:t>
            </a:r>
            <a:r>
              <a:rPr lang="nb-NO" dirty="0" err="1"/>
              <a:t>af</a:t>
            </a:r>
            <a:r>
              <a:rPr lang="nb-NO" dirty="0"/>
              <a:t> døde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4400" dirty="0"/>
              <a:t>Alt synes forbi - Guds historie med folket synes endt</a:t>
            </a:r>
          </a:p>
          <a:p>
            <a:r>
              <a:rPr lang="nb-NO" sz="4400" dirty="0"/>
              <a:t>Men Guds løfter står fast – også når det eneste der er </a:t>
            </a:r>
            <a:r>
              <a:rPr lang="nb-NO" sz="4400" dirty="0" err="1"/>
              <a:t>igen</a:t>
            </a:r>
            <a:r>
              <a:rPr lang="nb-NO" sz="4400" dirty="0"/>
              <a:t>, er en grav</a:t>
            </a:r>
          </a:p>
          <a:p>
            <a:r>
              <a:rPr lang="nb-NO" sz="4400" dirty="0"/>
              <a:t>Den dag Ezekiel får melding om Jerusalems fald, får han et nyt kald, 33,21-22</a:t>
            </a:r>
          </a:p>
        </p:txBody>
      </p:sp>
    </p:spTree>
    <p:extLst>
      <p:ext uri="{BB962C8B-B14F-4D97-AF65-F5344CB8AC3E}">
        <p14:creationId xmlns:p14="http://schemas.microsoft.com/office/powerpoint/2010/main" val="120844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Liv </a:t>
            </a:r>
            <a:r>
              <a:rPr lang="nb-NO" dirty="0" err="1"/>
              <a:t>af</a:t>
            </a:r>
            <a:r>
              <a:rPr lang="nb-NO" dirty="0"/>
              <a:t> døde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4400" dirty="0"/>
              <a:t>Nu skal han </a:t>
            </a:r>
            <a:r>
              <a:rPr lang="nb-NO" sz="4400" dirty="0" err="1"/>
              <a:t>forkynde</a:t>
            </a:r>
            <a:r>
              <a:rPr lang="nb-NO" sz="4400" dirty="0"/>
              <a:t> fremtid og </a:t>
            </a:r>
            <a:r>
              <a:rPr lang="nb-NO" sz="4400" dirty="0" err="1"/>
              <a:t>håb</a:t>
            </a:r>
            <a:r>
              <a:rPr lang="nb-NO" sz="4400" dirty="0"/>
              <a:t>, </a:t>
            </a:r>
            <a:r>
              <a:rPr lang="nb-NO" sz="4400" dirty="0" err="1"/>
              <a:t>Ezek</a:t>
            </a:r>
            <a:r>
              <a:rPr lang="nb-NO" sz="4400" dirty="0"/>
              <a:t> 34-48</a:t>
            </a:r>
          </a:p>
          <a:p>
            <a:r>
              <a:rPr lang="nb-NO" sz="4400" dirty="0"/>
              <a:t>Midt i sammenbruddet taler Herren trøst til de bortførte</a:t>
            </a:r>
          </a:p>
          <a:p>
            <a:r>
              <a:rPr lang="nb-NO" sz="4400" dirty="0" err="1"/>
              <a:t>Stærkt</a:t>
            </a:r>
            <a:r>
              <a:rPr lang="nb-NO" sz="4400" dirty="0"/>
              <a:t> lyder </a:t>
            </a:r>
            <a:r>
              <a:rPr lang="nb-NO" sz="4400" dirty="0" err="1"/>
              <a:t>håbets</a:t>
            </a:r>
            <a:r>
              <a:rPr lang="nb-NO" sz="4400" dirty="0"/>
              <a:t> ord i </a:t>
            </a:r>
            <a:r>
              <a:rPr lang="nb-NO" sz="4400" dirty="0" err="1"/>
              <a:t>kap</a:t>
            </a:r>
            <a:r>
              <a:rPr lang="nb-NO" sz="4400" dirty="0"/>
              <a:t> 34: Gud vil selv være hyrde for </a:t>
            </a:r>
            <a:r>
              <a:rPr lang="nb-NO" sz="4400" dirty="0" err="1"/>
              <a:t>sit</a:t>
            </a:r>
            <a:r>
              <a:rPr lang="nb-NO" sz="4400" dirty="0"/>
              <a:t> folk</a:t>
            </a:r>
          </a:p>
        </p:txBody>
      </p:sp>
    </p:spTree>
    <p:extLst>
      <p:ext uri="{BB962C8B-B14F-4D97-AF65-F5344CB8AC3E}">
        <p14:creationId xmlns:p14="http://schemas.microsoft.com/office/powerpoint/2010/main" val="3238603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Liv </a:t>
            </a:r>
            <a:r>
              <a:rPr lang="nb-NO" dirty="0" err="1"/>
              <a:t>af</a:t>
            </a:r>
            <a:r>
              <a:rPr lang="nb-NO" dirty="0"/>
              <a:t> døde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sz="4400" dirty="0" err="1"/>
              <a:t>Hyrderne</a:t>
            </a:r>
            <a:r>
              <a:rPr lang="nb-NO" sz="4400" dirty="0"/>
              <a:t> i Israel </a:t>
            </a:r>
            <a:r>
              <a:rPr lang="nb-NO" sz="4400" dirty="0" err="1"/>
              <a:t>havde</a:t>
            </a:r>
            <a:r>
              <a:rPr lang="nb-NO" sz="4400" dirty="0"/>
              <a:t> </a:t>
            </a:r>
            <a:r>
              <a:rPr lang="nb-NO" sz="4400" dirty="0" err="1"/>
              <a:t>svigtet</a:t>
            </a:r>
            <a:r>
              <a:rPr lang="nb-NO" sz="4400" dirty="0"/>
              <a:t>, 34,2-10</a:t>
            </a:r>
          </a:p>
          <a:p>
            <a:r>
              <a:rPr lang="nb-NO" sz="4400" dirty="0"/>
              <a:t>Nu vil Herren selv </a:t>
            </a:r>
            <a:r>
              <a:rPr lang="nb-NO" sz="4400" dirty="0" err="1"/>
              <a:t>tage</a:t>
            </a:r>
            <a:r>
              <a:rPr lang="nb-NO" sz="4400" dirty="0"/>
              <a:t> sig </a:t>
            </a:r>
            <a:r>
              <a:rPr lang="nb-NO" sz="4400" dirty="0" err="1"/>
              <a:t>af</a:t>
            </a:r>
            <a:r>
              <a:rPr lang="nb-NO" sz="4400" dirty="0"/>
              <a:t> </a:t>
            </a:r>
            <a:r>
              <a:rPr lang="nb-NO" sz="4400" dirty="0" err="1"/>
              <a:t>sit</a:t>
            </a:r>
            <a:r>
              <a:rPr lang="nb-NO" sz="4400" dirty="0"/>
              <a:t> folk og </a:t>
            </a:r>
            <a:r>
              <a:rPr lang="nb-NO" sz="4400" dirty="0" err="1"/>
              <a:t>vogte</a:t>
            </a:r>
            <a:r>
              <a:rPr lang="nb-NO" sz="4400" dirty="0"/>
              <a:t> dem, 34,11-16</a:t>
            </a:r>
          </a:p>
          <a:p>
            <a:r>
              <a:rPr lang="nb-NO" sz="4400" dirty="0"/>
              <a:t>Og han vil sende en ny David til at </a:t>
            </a:r>
            <a:r>
              <a:rPr lang="nb-NO" sz="4400" dirty="0" err="1"/>
              <a:t>vogte</a:t>
            </a:r>
            <a:r>
              <a:rPr lang="nb-NO" sz="4400" dirty="0"/>
              <a:t> folket, 34,23-24 </a:t>
            </a:r>
          </a:p>
          <a:p>
            <a:r>
              <a:rPr lang="nb-NO" sz="4400" dirty="0"/>
              <a:t>En dag står han der: Jeg er den gode hyrde, </a:t>
            </a:r>
            <a:r>
              <a:rPr lang="nb-NO" sz="4400" dirty="0" err="1"/>
              <a:t>Joh</a:t>
            </a:r>
            <a:r>
              <a:rPr lang="nb-NO" sz="4400" dirty="0"/>
              <a:t> 10,11-16</a:t>
            </a:r>
          </a:p>
        </p:txBody>
      </p:sp>
    </p:spTree>
    <p:extLst>
      <p:ext uri="{BB962C8B-B14F-4D97-AF65-F5344CB8AC3E}">
        <p14:creationId xmlns:p14="http://schemas.microsoft.com/office/powerpoint/2010/main" val="69066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Liv </a:t>
            </a:r>
            <a:r>
              <a:rPr lang="nb-NO" dirty="0" err="1"/>
              <a:t>af</a:t>
            </a:r>
            <a:r>
              <a:rPr lang="nb-NO" dirty="0"/>
              <a:t> døde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4400" dirty="0"/>
              <a:t>Han vil føre dem hjem, 36,8 og 12, og </a:t>
            </a:r>
            <a:r>
              <a:rPr lang="nb-NO" sz="4400" dirty="0" err="1"/>
              <a:t>give</a:t>
            </a:r>
            <a:r>
              <a:rPr lang="nb-NO" sz="4400" dirty="0"/>
              <a:t> dem et nyt hjerte, 36,24-30 – se </a:t>
            </a:r>
            <a:r>
              <a:rPr lang="nb-NO" sz="4400" dirty="0" err="1"/>
              <a:t>Joh</a:t>
            </a:r>
            <a:r>
              <a:rPr lang="nb-NO" sz="4400" dirty="0"/>
              <a:t> 3</a:t>
            </a:r>
          </a:p>
          <a:p>
            <a:r>
              <a:rPr lang="nb-NO" sz="4400" dirty="0"/>
              <a:t>I </a:t>
            </a:r>
            <a:r>
              <a:rPr lang="nb-NO" sz="4400" dirty="0" err="1"/>
              <a:t>kap</a:t>
            </a:r>
            <a:r>
              <a:rPr lang="nb-NO" sz="4400" dirty="0"/>
              <a:t> 37 får Ezekiel se dette i et syn</a:t>
            </a:r>
          </a:p>
          <a:p>
            <a:r>
              <a:rPr lang="nb-NO" sz="4400" dirty="0" err="1"/>
              <a:t>Igen</a:t>
            </a:r>
            <a:r>
              <a:rPr lang="nb-NO" sz="4400" dirty="0"/>
              <a:t> føres han </a:t>
            </a:r>
            <a:r>
              <a:rPr lang="nb-NO" sz="4400" dirty="0" err="1"/>
              <a:t>afsted</a:t>
            </a:r>
            <a:r>
              <a:rPr lang="nb-NO" sz="4400" dirty="0"/>
              <a:t> i ånden, 37,1</a:t>
            </a:r>
          </a:p>
          <a:p>
            <a:r>
              <a:rPr lang="nb-NO" sz="4400" dirty="0"/>
              <a:t>Det er et </a:t>
            </a:r>
            <a:r>
              <a:rPr lang="nb-NO" sz="4400" dirty="0" err="1"/>
              <a:t>håbløst</a:t>
            </a:r>
            <a:r>
              <a:rPr lang="nb-NO" sz="4400" dirty="0"/>
              <a:t> syn der møder ham, 37,1-2: Helt </a:t>
            </a:r>
            <a:r>
              <a:rPr lang="nb-NO" sz="4400" dirty="0" err="1"/>
              <a:t>indtørrede</a:t>
            </a:r>
            <a:r>
              <a:rPr lang="nb-NO" sz="4400" dirty="0"/>
              <a:t> </a:t>
            </a:r>
            <a:r>
              <a:rPr lang="nb-NO" sz="4400" dirty="0" err="1"/>
              <a:t>knogler</a:t>
            </a:r>
            <a:endParaRPr lang="nb-NO" sz="4400" dirty="0"/>
          </a:p>
        </p:txBody>
      </p:sp>
    </p:spTree>
    <p:extLst>
      <p:ext uri="{BB962C8B-B14F-4D97-AF65-F5344CB8AC3E}">
        <p14:creationId xmlns:p14="http://schemas.microsoft.com/office/powerpoint/2010/main" val="406959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Liv </a:t>
            </a:r>
            <a:r>
              <a:rPr lang="nb-NO" dirty="0" err="1"/>
              <a:t>af</a:t>
            </a:r>
            <a:r>
              <a:rPr lang="nb-NO" dirty="0"/>
              <a:t> døde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4400" dirty="0"/>
              <a:t>De symboliserer folket som er </a:t>
            </a:r>
            <a:r>
              <a:rPr lang="nb-NO" sz="4400" dirty="0" err="1"/>
              <a:t>gået</a:t>
            </a:r>
            <a:r>
              <a:rPr lang="nb-NO" sz="4400" dirty="0"/>
              <a:t> under</a:t>
            </a:r>
          </a:p>
          <a:p>
            <a:r>
              <a:rPr lang="nb-NO" sz="4400" dirty="0"/>
              <a:t>Gud stiller Ezekiel et </a:t>
            </a:r>
            <a:r>
              <a:rPr lang="nb-NO" sz="4400" dirty="0" err="1"/>
              <a:t>spørgsmål</a:t>
            </a:r>
            <a:r>
              <a:rPr lang="nb-NO" sz="4400" dirty="0"/>
              <a:t>, 37,3</a:t>
            </a:r>
          </a:p>
          <a:p>
            <a:r>
              <a:rPr lang="nb-NO" sz="4400" dirty="0"/>
              <a:t>Ezekiel er </a:t>
            </a:r>
            <a:r>
              <a:rPr lang="nb-NO" sz="4400" dirty="0" err="1"/>
              <a:t>klog</a:t>
            </a:r>
            <a:r>
              <a:rPr lang="nb-NO" sz="4400" dirty="0"/>
              <a:t> nok til å lade Herren selv svare</a:t>
            </a:r>
          </a:p>
          <a:p>
            <a:r>
              <a:rPr lang="nb-NO" sz="4400" dirty="0"/>
              <a:t>Et </a:t>
            </a:r>
            <a:r>
              <a:rPr lang="nb-NO" sz="4400" dirty="0" err="1"/>
              <a:t>forunderligt</a:t>
            </a:r>
            <a:r>
              <a:rPr lang="nb-NO" sz="4400" dirty="0"/>
              <a:t> svar</a:t>
            </a:r>
          </a:p>
          <a:p>
            <a:r>
              <a:rPr lang="nb-NO" sz="4400" dirty="0"/>
              <a:t>Gud er </a:t>
            </a:r>
            <a:r>
              <a:rPr lang="nb-NO" sz="4400" dirty="0" err="1"/>
              <a:t>mægtig</a:t>
            </a:r>
            <a:r>
              <a:rPr lang="nb-NO" sz="4400" dirty="0"/>
              <a:t> til at </a:t>
            </a:r>
            <a:r>
              <a:rPr lang="nb-NO" sz="4400" dirty="0" err="1"/>
              <a:t>skabe</a:t>
            </a:r>
            <a:r>
              <a:rPr lang="nb-NO" sz="4400" dirty="0"/>
              <a:t> liv </a:t>
            </a:r>
            <a:r>
              <a:rPr lang="nb-NO" sz="4400" dirty="0" err="1"/>
              <a:t>af</a:t>
            </a:r>
            <a:r>
              <a:rPr lang="nb-NO" sz="4400" dirty="0"/>
              <a:t> døde</a:t>
            </a:r>
          </a:p>
        </p:txBody>
      </p:sp>
    </p:spTree>
    <p:extLst>
      <p:ext uri="{BB962C8B-B14F-4D97-AF65-F5344CB8AC3E}">
        <p14:creationId xmlns:p14="http://schemas.microsoft.com/office/powerpoint/2010/main" val="746659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Liv </a:t>
            </a:r>
            <a:r>
              <a:rPr lang="nb-NO" dirty="0" err="1"/>
              <a:t>af</a:t>
            </a:r>
            <a:r>
              <a:rPr lang="nb-NO" dirty="0"/>
              <a:t> døde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sz="4400" dirty="0"/>
              <a:t>Ved Herrens ord </a:t>
            </a:r>
            <a:r>
              <a:rPr lang="nb-NO" sz="4400" dirty="0" err="1"/>
              <a:t>gennem</a:t>
            </a:r>
            <a:r>
              <a:rPr lang="nb-NO" sz="4400" dirty="0"/>
              <a:t> profeten bliver Israels folk </a:t>
            </a:r>
            <a:r>
              <a:rPr lang="nb-NO" sz="4400" dirty="0" err="1"/>
              <a:t>rejst</a:t>
            </a:r>
            <a:r>
              <a:rPr lang="nb-NO" sz="4400" dirty="0"/>
              <a:t> </a:t>
            </a:r>
            <a:r>
              <a:rPr lang="nb-NO" sz="4400" dirty="0" err="1"/>
              <a:t>op</a:t>
            </a:r>
            <a:endParaRPr lang="nb-NO" sz="4400" dirty="0"/>
          </a:p>
          <a:p>
            <a:r>
              <a:rPr lang="nb-NO" sz="4400" dirty="0"/>
              <a:t>Først bliver kroppene fornyet, 37,7-8</a:t>
            </a:r>
          </a:p>
          <a:p>
            <a:r>
              <a:rPr lang="nb-NO" sz="4400" dirty="0"/>
              <a:t>Så får de livsånde, 37,9-10</a:t>
            </a:r>
          </a:p>
          <a:p>
            <a:r>
              <a:rPr lang="nb-NO" sz="4400" dirty="0" err="1"/>
              <a:t>Udfordrende</a:t>
            </a:r>
            <a:r>
              <a:rPr lang="nb-NO" sz="4400" dirty="0"/>
              <a:t>: Den dag Ezekiel hører at alt er forbi, lader Gud ham møde et </a:t>
            </a:r>
            <a:r>
              <a:rPr lang="nb-NO" sz="4400" dirty="0" err="1"/>
              <a:t>genrejst</a:t>
            </a:r>
            <a:r>
              <a:rPr lang="nb-NO" sz="4400" dirty="0"/>
              <a:t> folk, 37,11-14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14040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</TotalTime>
  <Words>645</Words>
  <Application>Microsoft Office PowerPoint</Application>
  <PresentationFormat>Widescreen</PresentationFormat>
  <Paragraphs>70</Paragraphs>
  <Slides>15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Liv af døde</vt:lpstr>
      <vt:lpstr>Liv af døde</vt:lpstr>
      <vt:lpstr>Liv af døde</vt:lpstr>
      <vt:lpstr>Liv af døde</vt:lpstr>
      <vt:lpstr>Liv af døde</vt:lpstr>
      <vt:lpstr>Liv af døde</vt:lpstr>
      <vt:lpstr>Liv af døde</vt:lpstr>
      <vt:lpstr>Liv af døde</vt:lpstr>
      <vt:lpstr>Liv af døde</vt:lpstr>
      <vt:lpstr>Liv af døde</vt:lpstr>
      <vt:lpstr>Liv af døde</vt:lpstr>
      <vt:lpstr>Liv af døde</vt:lpstr>
      <vt:lpstr>Liv af døde</vt:lpstr>
      <vt:lpstr>Liv af døde</vt:lpstr>
      <vt:lpstr>Liv af døde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 av døde</dc:title>
  <dc:creator>Kurt Hjemdal</dc:creator>
  <cp:lastModifiedBy>Kurt Hjemdal</cp:lastModifiedBy>
  <cp:revision>25</cp:revision>
  <dcterms:created xsi:type="dcterms:W3CDTF">2016-08-19T14:33:22Z</dcterms:created>
  <dcterms:modified xsi:type="dcterms:W3CDTF">2021-08-04T06:54:25Z</dcterms:modified>
</cp:coreProperties>
</file>